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9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9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7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DCC3-2830-4A81-89D6-7D5F83013500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3B8F-E796-4F00-AC34-95133F3E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7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8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14400"/>
            <a:ext cx="754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45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8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2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Theologos</dc:creator>
  <cp:lastModifiedBy>Theologos</cp:lastModifiedBy>
  <cp:revision>3</cp:revision>
  <dcterms:created xsi:type="dcterms:W3CDTF">2012-08-07T16:17:07Z</dcterms:created>
  <dcterms:modified xsi:type="dcterms:W3CDTF">2012-08-07T16:41:09Z</dcterms:modified>
</cp:coreProperties>
</file>